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92398" y="1210961"/>
            <a:ext cx="6815669" cy="2175703"/>
          </a:xfrm>
        </p:spPr>
        <p:txBody>
          <a:bodyPr/>
          <a:lstStyle/>
          <a:p>
            <a:r>
              <a:rPr lang="ru-RU" sz="4800" dirty="0">
                <a:solidFill>
                  <a:schemeClr val="accent3"/>
                </a:solidFill>
              </a:rPr>
              <a:t>Судьба воина – интернационалиста в истории страны</a:t>
            </a:r>
            <a:endParaRPr lang="ru-RU" sz="4800" dirty="0">
              <a:solidFill>
                <a:schemeClr val="accent3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51373" y="3501081"/>
            <a:ext cx="3156694" cy="1837038"/>
          </a:xfrm>
        </p:spPr>
        <p:txBody>
          <a:bodyPr>
            <a:noAutofit/>
          </a:bodyPr>
          <a:lstStyle/>
          <a:p>
            <a:r>
              <a:rPr lang="ru-RU" sz="1200" dirty="0" smtClean="0">
                <a:solidFill>
                  <a:schemeClr val="accent3"/>
                </a:solidFill>
              </a:rPr>
              <a:t>Подготовили ученики 7 класса:</a:t>
            </a:r>
          </a:p>
          <a:p>
            <a:r>
              <a:rPr lang="ru-RU" sz="1200" dirty="0" err="1" smtClean="0">
                <a:solidFill>
                  <a:schemeClr val="accent3"/>
                </a:solidFill>
              </a:rPr>
              <a:t>Демитренко</a:t>
            </a:r>
            <a:r>
              <a:rPr lang="ru-RU" sz="1200" dirty="0" smtClean="0">
                <a:solidFill>
                  <a:schemeClr val="accent3"/>
                </a:solidFill>
              </a:rPr>
              <a:t> Д.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Шарапов И.</a:t>
            </a:r>
          </a:p>
          <a:p>
            <a:r>
              <a:rPr lang="ru-RU" sz="1200" dirty="0" err="1" smtClean="0">
                <a:solidFill>
                  <a:schemeClr val="accent3"/>
                </a:solidFill>
              </a:rPr>
              <a:t>Гайко</a:t>
            </a:r>
            <a:r>
              <a:rPr lang="ru-RU" sz="1200" dirty="0" smtClean="0">
                <a:solidFill>
                  <a:schemeClr val="accent3"/>
                </a:solidFill>
              </a:rPr>
              <a:t> Н.</a:t>
            </a:r>
          </a:p>
          <a:p>
            <a:r>
              <a:rPr lang="ru-RU" sz="1200" dirty="0" err="1" smtClean="0">
                <a:solidFill>
                  <a:schemeClr val="accent3"/>
                </a:solidFill>
              </a:rPr>
              <a:t>Клевачев</a:t>
            </a:r>
            <a:r>
              <a:rPr lang="ru-RU" sz="1200" dirty="0" smtClean="0">
                <a:solidFill>
                  <a:schemeClr val="accent3"/>
                </a:solidFill>
              </a:rPr>
              <a:t> В.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Мордовских А.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Кругликова К.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Руководитель школьного музея </a:t>
            </a:r>
          </a:p>
          <a:p>
            <a:r>
              <a:rPr lang="ru-RU" sz="1200" dirty="0" smtClean="0">
                <a:solidFill>
                  <a:schemeClr val="accent3"/>
                </a:solidFill>
              </a:rPr>
              <a:t>Мордовских Е.А.</a:t>
            </a:r>
            <a:endParaRPr lang="ru-RU" sz="1200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071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617838"/>
            <a:ext cx="9601196" cy="1227439"/>
          </a:xfrm>
        </p:spPr>
        <p:txBody>
          <a:bodyPr/>
          <a:lstStyle/>
          <a:p>
            <a:r>
              <a:rPr lang="ru-RU" dirty="0" smtClean="0">
                <a:solidFill>
                  <a:schemeClr val="accent3"/>
                </a:solidFill>
              </a:rPr>
              <a:t>Спасибо за внимание!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6378"/>
            <a:ext cx="9144000" cy="4679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914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/>
                </a:solidFill>
              </a:rPr>
              <a:t>Афганистан – государство в юго-западной части Азии. Столица – город Кабул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0118" y="2496065"/>
            <a:ext cx="6696878" cy="3674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648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982132"/>
            <a:ext cx="9601196" cy="4998537"/>
          </a:xfrm>
        </p:spPr>
      </p:pic>
    </p:spTree>
    <p:extLst>
      <p:ext uri="{BB962C8B-B14F-4D97-AF65-F5344CB8AC3E}">
        <p14:creationId xmlns:p14="http://schemas.microsoft.com/office/powerpoint/2010/main" val="4084686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3" y="982132"/>
            <a:ext cx="9677398" cy="5031489"/>
          </a:xfrm>
        </p:spPr>
      </p:pic>
    </p:spTree>
    <p:extLst>
      <p:ext uri="{BB962C8B-B14F-4D97-AF65-F5344CB8AC3E}">
        <p14:creationId xmlns:p14="http://schemas.microsoft.com/office/powerpoint/2010/main" val="310992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805478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accent3"/>
                </a:solidFill>
              </a:rPr>
              <a:t>Наш герой-мы тебя помним!</a:t>
            </a:r>
            <a:endParaRPr lang="ru-RU" sz="3600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894703"/>
            <a:ext cx="3037702" cy="3981165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ДАРВИН Сергей Викторович, рядовой, минометчик, род. 12.11.1965 в пос. Карачи Оренбургского р-на Оренбургской обл. Русский. Работал на литейном з-де г. </a:t>
            </a:r>
            <a:r>
              <a:rPr lang="ru-RU" dirty="0" err="1"/>
              <a:t>Каменскуральский</a:t>
            </a:r>
            <a:r>
              <a:rPr lang="ru-RU" dirty="0"/>
              <a:t> Свердлов. обл.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Вооруж</a:t>
            </a:r>
            <a:r>
              <a:rPr lang="ru-RU" dirty="0"/>
              <a:t>. Силы СССР призван 14.4.84 Каменск-Уральским ГВК.</a:t>
            </a:r>
            <a:br>
              <a:rPr lang="ru-RU" dirty="0"/>
            </a:br>
            <a:r>
              <a:rPr lang="ru-RU" dirty="0"/>
              <a:t>В </a:t>
            </a:r>
            <a:r>
              <a:rPr lang="ru-RU" dirty="0" err="1"/>
              <a:t>Респ</a:t>
            </a:r>
            <a:r>
              <a:rPr lang="ru-RU" dirty="0"/>
              <a:t>. Афганистан с авг. 1984.</a:t>
            </a:r>
            <a:br>
              <a:rPr lang="ru-RU" dirty="0"/>
            </a:br>
            <a:r>
              <a:rPr lang="ru-RU" dirty="0"/>
              <a:t>В</a:t>
            </a:r>
            <a:r>
              <a:rPr lang="ru-RU" dirty="0" smtClean="0"/>
              <a:t> </a:t>
            </a:r>
            <a:r>
              <a:rPr lang="ru-RU" dirty="0"/>
              <a:t>школе, в которой он учился, установлена </a:t>
            </a:r>
            <a:r>
              <a:rPr lang="ru-RU" dirty="0" err="1"/>
              <a:t>мемор</a:t>
            </a:r>
            <a:r>
              <a:rPr lang="ru-RU" dirty="0"/>
              <a:t>. доска</a:t>
            </a:r>
            <a:endParaRPr lang="ru-RU" dirty="0"/>
          </a:p>
        </p:txBody>
      </p:sp>
      <p:pic>
        <p:nvPicPr>
          <p:cNvPr id="4" name="Рисунок 3" descr="Памяти павших в Афганской&#10;                        войне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26" y="1894703"/>
            <a:ext cx="2857500" cy="400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1043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3"/>
                </a:solidFill>
              </a:rPr>
              <a:t>Из воспоминаний мамы:</a:t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accent3"/>
                </a:solidFill>
              </a:rPr>
              <a:t> “...Материально мы жили плоховато. Сережа понимал это и никогда не выпрашивал деньги. Наоборот, когда я ему давала деньги на питание в школе, он их экономил, и в трудные моменты мне их отдавал... Он не гонялся за модной одеждой, но я старалась получше что-то ему купить. А он говорил: Зачем мне, вот у моего друга мать пьет и ничего не покупает. Давай подарим ему. И дарил...”</a:t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1146" y="4473146"/>
            <a:ext cx="2924432" cy="1552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98147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  </a:t>
            </a:r>
            <a:r>
              <a:rPr lang="ru-RU" dirty="0">
                <a:solidFill>
                  <a:schemeClr val="accent3"/>
                </a:solidFill>
              </a:rPr>
              <a:t>Из первых писем домой:</a:t>
            </a:r>
            <a:br>
              <a:rPr lang="ru-RU" dirty="0">
                <a:solidFill>
                  <a:schemeClr val="accent3"/>
                </a:solidFill>
              </a:rPr>
            </a:br>
            <a:endParaRPr lang="ru-RU" dirty="0">
              <a:solidFill>
                <a:schemeClr val="accent3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1935892"/>
            <a:ext cx="9601196" cy="3939976"/>
          </a:xfrm>
        </p:spPr>
        <p:txBody>
          <a:bodyPr/>
          <a:lstStyle/>
          <a:p>
            <a:r>
              <a:rPr lang="ru-RU" dirty="0"/>
              <a:t> </a:t>
            </a:r>
            <a:r>
              <a:rPr lang="ru-RU" dirty="0">
                <a:solidFill>
                  <a:schemeClr val="accent3"/>
                </a:solidFill>
              </a:rPr>
              <a:t> "...Мама, ты меня просто ошеломила! Неужели отныне у нашей семьи двухкомнатная квартира? С ума можно сойти! Помнишь, как еще в Невьянске мы мечтали о своем уголке, а после этого в Каменске, когда жили в бараке? Сколько обещали и вот, наконец, дали. На работу, на Литейный, мне теперь недалеко ходить...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    ...Я вас люблю! Ваши письма – моя радость. Но не обижайтесь, что отвечаю редко. Времени не хватает. Чем занимаемся? Целый день мы в автопарке. Работы предостаточно...”</a:t>
            </a:r>
            <a:endParaRPr lang="ru-RU" dirty="0">
              <a:solidFill>
                <a:schemeClr val="accent3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8108" y="4555524"/>
            <a:ext cx="3789405" cy="1758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36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691978"/>
            <a:ext cx="6135129" cy="5183890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chemeClr val="accent3"/>
                </a:solidFill>
              </a:rPr>
              <a:t>24 июля 1985 года при ведении боевой операции в ущелье </a:t>
            </a:r>
            <a:r>
              <a:rPr lang="ru-RU" dirty="0" err="1">
                <a:solidFill>
                  <a:schemeClr val="accent3"/>
                </a:solidFill>
              </a:rPr>
              <a:t>Панджшер</a:t>
            </a:r>
            <a:r>
              <a:rPr lang="ru-RU" dirty="0">
                <a:solidFill>
                  <a:schemeClr val="accent3"/>
                </a:solidFill>
              </a:rPr>
              <a:t> рядовой Дарвин действовал в составе минометного расчета второй мотострелковой роты. В ходе выдвижения к одной из высот подразделение попало под интенсивный огонь мятежников. Не растерявшись под обстрелом, рискуя жизнью, Сергей в составе боевого расчета подавил огневую точку противника. Позже получил ранение в ногу, но продолжал вести огонь. После второго ранения Сергей умер на поле боя...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Посмертно Сергей Дарвин награжден орденом Красной Звезды.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Похоронен в городе Каменске-Уральском.</a:t>
            </a:r>
            <a:br>
              <a:rPr lang="ru-RU" dirty="0">
                <a:solidFill>
                  <a:schemeClr val="accent3"/>
                </a:solidFill>
              </a:rPr>
            </a:br>
            <a:r>
              <a:rPr lang="ru-RU" dirty="0">
                <a:solidFill>
                  <a:schemeClr val="accent3"/>
                </a:solidFill>
              </a:rPr>
              <a:t>Мама Сергея, Жанетта Иосифовна, живет в </a:t>
            </a:r>
            <a:r>
              <a:rPr lang="ru-RU" dirty="0" smtClean="0">
                <a:solidFill>
                  <a:schemeClr val="accent3"/>
                </a:solidFill>
              </a:rPr>
              <a:t>Каменске-Уральского.</a:t>
            </a:r>
            <a:endParaRPr lang="ru-RU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222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1" y="584886"/>
            <a:ext cx="4932404" cy="5290982"/>
          </a:xfrm>
        </p:spPr>
        <p:txBody>
          <a:bodyPr>
            <a:normAutofit fontScale="85000" lnSpcReduction="20000"/>
          </a:bodyPr>
          <a:lstStyle/>
          <a:p>
            <a:r>
              <a:rPr lang="ru-RU" b="1" i="1" dirty="0">
                <a:solidFill>
                  <a:schemeClr val="accent3"/>
                </a:solidFill>
              </a:rPr>
              <a:t>Солнце, тёплая вода, пыль и скалы, крик шакала.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b="1" i="1" dirty="0">
                <a:solidFill>
                  <a:schemeClr val="accent3"/>
                </a:solidFill>
              </a:rPr>
              <a:t>По пятам идёт беда и рука стрелять устала.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b="1" i="1" dirty="0">
                <a:solidFill>
                  <a:schemeClr val="accent3"/>
                </a:solidFill>
              </a:rPr>
              <a:t>Перегретый автомат, грязный бинт и боль в суставах,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b="1" i="1" dirty="0">
                <a:solidFill>
                  <a:schemeClr val="accent3"/>
                </a:solidFill>
              </a:rPr>
              <a:t>Магазин и пять гранат, всё, что у тебя осталось.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b="1" i="1" dirty="0">
                <a:solidFill>
                  <a:schemeClr val="accent3"/>
                </a:solidFill>
              </a:rPr>
              <a:t>Рядом друг, ещё живой, налетевший на растяжку.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b="1" i="1" dirty="0">
                <a:solidFill>
                  <a:schemeClr val="accent3"/>
                </a:solidFill>
              </a:rPr>
              <a:t>Страшный, без руки, слепой. Кровь на порванной тельняшке.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b="1" i="1" dirty="0">
                <a:solidFill>
                  <a:schemeClr val="accent3"/>
                </a:solidFill>
              </a:rPr>
              <a:t>За камнями смерть в чалме незаметно притаилась.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b="1" i="1" dirty="0">
                <a:solidFill>
                  <a:schemeClr val="accent3"/>
                </a:solidFill>
              </a:rPr>
              <a:t>Охраняет их Аллах. Нас же, видно, Бог покинул.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b="1" i="1" dirty="0">
                <a:solidFill>
                  <a:schemeClr val="accent3"/>
                </a:solidFill>
              </a:rPr>
              <a:t>Всё, дружок, кольцо в руке. Мы живыми не сдадимся!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b="1" i="1" dirty="0">
                <a:solidFill>
                  <a:schemeClr val="accent3"/>
                </a:solidFill>
              </a:rPr>
              <a:t>Нам всего по двадцать лет, не придётся нам жениться.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b="1" i="1" dirty="0">
                <a:solidFill>
                  <a:schemeClr val="accent3"/>
                </a:solidFill>
              </a:rPr>
              <a:t>Магазин уж пуст давно, лишь граната между нами…</a:t>
            </a:r>
            <a:r>
              <a:rPr lang="ru-RU" dirty="0">
                <a:solidFill>
                  <a:schemeClr val="accent3"/>
                </a:solidFill>
              </a:rPr>
              <a:t> </a:t>
            </a:r>
            <a:r>
              <a:rPr lang="ru-RU" b="1" i="1" dirty="0">
                <a:solidFill>
                  <a:schemeClr val="accent3"/>
                </a:solidFill>
              </a:rPr>
              <a:t>Жаль, что это не кино, мы с тобой в Афганистане…</a:t>
            </a:r>
            <a:endParaRPr lang="ru-RU" dirty="0">
              <a:solidFill>
                <a:schemeClr val="accent3"/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4411" y="914401"/>
            <a:ext cx="4506097" cy="4242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4131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102</TotalTime>
  <Words>180</Words>
  <Application>Microsoft Office PowerPoint</Application>
  <PresentationFormat>Широкоэкранный</PresentationFormat>
  <Paragraphs>20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Arial</vt:lpstr>
      <vt:lpstr>Garamond</vt:lpstr>
      <vt:lpstr>Натуральные материалы</vt:lpstr>
      <vt:lpstr>Судьба воина – интернационалиста в истории страны</vt:lpstr>
      <vt:lpstr>Афганистан – государство в юго-западной части Азии. Столица – город Кабул</vt:lpstr>
      <vt:lpstr>Презентация PowerPoint</vt:lpstr>
      <vt:lpstr>Презентация PowerPoint</vt:lpstr>
      <vt:lpstr>Наш герой-мы тебя помним!</vt:lpstr>
      <vt:lpstr>Из воспоминаний мамы: </vt:lpstr>
      <vt:lpstr>  Из первых писем домой: </vt:lpstr>
      <vt:lpstr>Презентация PowerPoint</vt:lpstr>
      <vt:lpstr>Презентация PowerPoint</vt:lpstr>
      <vt:lpstr>Спасибо за внимание!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Судьба воина – интернационалиста в истории страны</dc:title>
  <dc:creator>Моноблок</dc:creator>
  <cp:lastModifiedBy>Моноблок</cp:lastModifiedBy>
  <cp:revision>6</cp:revision>
  <dcterms:created xsi:type="dcterms:W3CDTF">2023-01-27T13:15:47Z</dcterms:created>
  <dcterms:modified xsi:type="dcterms:W3CDTF">2023-01-27T14:58:18Z</dcterms:modified>
</cp:coreProperties>
</file>